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TAN Headline" panose="020B0604020202020204" charset="0"/>
      <p:regular r:id="rId26"/>
    </p:embeddedFont>
    <p:embeddedFont>
      <p:font typeface="TT Hoves" panose="020B0604020202020204" charset="0"/>
      <p:regular r:id="rId27"/>
    </p:embeddedFont>
    <p:embeddedFont>
      <p:font typeface="TT Hoves Bold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19" autoAdjust="0"/>
    <p:restoredTop sz="94622" autoAdjust="0"/>
  </p:normalViewPr>
  <p:slideViewPr>
    <p:cSldViewPr>
      <p:cViewPr varScale="1">
        <p:scale>
          <a:sx n="45" d="100"/>
          <a:sy n="45" d="100"/>
        </p:scale>
        <p:origin x="90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2E06BA-2774-44EA-A8EE-51E7D6E5D2D2}" type="datetimeFigureOut">
              <a:rPr lang="pt-PT" smtClean="0"/>
              <a:t>29/04/2023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C9890-792E-4CE7-AF1B-FD4281B4501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6641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CC9890-792E-4CE7-AF1B-FD4281B45013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1005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microsoft.com/office/2007/relationships/media" Target="../media/media2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11.jpeg"/><Relationship Id="rId4" Type="http://schemas.openxmlformats.org/officeDocument/2006/relationships/video" Target="../media/media2.mp4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3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5337863">
            <a:off x="8265722" y="1974108"/>
            <a:ext cx="10991119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053417" y="4225003"/>
            <a:ext cx="10181167" cy="2255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21"/>
              </a:lnSpc>
            </a:pPr>
            <a:r>
              <a:rPr lang="en-US" sz="11873">
                <a:solidFill>
                  <a:srgbClr val="FFFFFF"/>
                </a:solidFill>
                <a:latin typeface="TAN Headline"/>
              </a:rPr>
              <a:t>CANACORK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83925" y="8563484"/>
            <a:ext cx="4540545" cy="375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TT Hoves Bold"/>
              </a:rPr>
              <a:t>Apresentado por: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3925" y="8975059"/>
            <a:ext cx="5896826" cy="721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TT Hoves"/>
              </a:rPr>
              <a:t>Carolina McVey, Duarte Cruz,  Manuel Tenazinha, Maria Pagará, Marta Silva, Vicente Santos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5300556">
            <a:off x="-671089" y="1352216"/>
            <a:ext cx="10991119" cy="8229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105676" y="428568"/>
            <a:ext cx="5660340" cy="566034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946923" y="6480430"/>
            <a:ext cx="2587498" cy="258749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A3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288" t="2493" r="2574" b="4487"/>
          <a:stretch>
            <a:fillRect/>
          </a:stretch>
        </p:blipFill>
        <p:spPr>
          <a:xfrm>
            <a:off x="3388884" y="2509906"/>
            <a:ext cx="11475720" cy="643778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62548" y="1038225"/>
            <a:ext cx="16562904" cy="1191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1"/>
              </a:lnSpc>
            </a:pPr>
            <a:r>
              <a:rPr lang="en-US" sz="7900">
                <a:solidFill>
                  <a:srgbClr val="FFFFFF"/>
                </a:solidFill>
                <a:latin typeface="TAN Headline"/>
              </a:rPr>
              <a:t>Thermoeletric generator </a:t>
            </a: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A3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01881" y="2978585"/>
            <a:ext cx="12132892" cy="4348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199"/>
              </a:lnSpc>
            </a:pPr>
            <a:r>
              <a:rPr lang="en-US" sz="14453">
                <a:solidFill>
                  <a:srgbClr val="F1F2F4"/>
                </a:solidFill>
                <a:latin typeface="TAN Headline"/>
              </a:rPr>
              <a:t>Launch data</a:t>
            </a:r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A3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031516" y="3406864"/>
            <a:ext cx="2208285" cy="127800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031516" y="6390547"/>
            <a:ext cx="2208285" cy="1311459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l="2578" t="9973" r="2005" b="4487"/>
          <a:stretch>
            <a:fillRect/>
          </a:stretch>
        </p:blipFill>
        <p:spPr>
          <a:xfrm>
            <a:off x="2694791" y="2623159"/>
            <a:ext cx="12881736" cy="663514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61188" y="1038225"/>
            <a:ext cx="16948940" cy="1114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6"/>
              </a:lnSpc>
            </a:pPr>
            <a:r>
              <a:rPr lang="en-US" sz="7400">
                <a:solidFill>
                  <a:srgbClr val="FFFFFF"/>
                </a:solidFill>
                <a:latin typeface="TAN Headline"/>
              </a:rPr>
              <a:t>Used Power VS Created Power</a:t>
            </a:r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A3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262142" y="3485562"/>
            <a:ext cx="9025858" cy="536028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0887" y="3485562"/>
            <a:ext cx="9262142" cy="536028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43183" y="4651872"/>
            <a:ext cx="5568231" cy="3096003"/>
            <a:chOff x="0" y="0"/>
            <a:chExt cx="1466530" cy="8154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66530" cy="815408"/>
            </a:xfrm>
            <a:custGeom>
              <a:avLst/>
              <a:gdLst/>
              <a:ahLst/>
              <a:cxnLst/>
              <a:rect l="l" t="t" r="r" b="b"/>
              <a:pathLst>
                <a:path w="1466530" h="815408">
                  <a:moveTo>
                    <a:pt x="0" y="0"/>
                  </a:moveTo>
                  <a:lnTo>
                    <a:pt x="1466530" y="0"/>
                  </a:lnTo>
                  <a:lnTo>
                    <a:pt x="1466530" y="815408"/>
                  </a:lnTo>
                  <a:lnTo>
                    <a:pt x="0" y="815408"/>
                  </a:lnTo>
                  <a:close/>
                </a:path>
              </a:pathLst>
            </a:custGeom>
            <a:solidFill>
              <a:srgbClr val="FF914D">
                <a:alpha val="58824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66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 l="31135" t="45923" r="31135" b="43022"/>
          <a:stretch>
            <a:fillRect/>
          </a:stretch>
        </p:blipFill>
        <p:spPr>
          <a:xfrm>
            <a:off x="2420356" y="9131600"/>
            <a:ext cx="4791059" cy="78917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 l="34780" t="55591" r="35603" b="32388"/>
          <a:stretch>
            <a:fillRect/>
          </a:stretch>
        </p:blipFill>
        <p:spPr>
          <a:xfrm>
            <a:off x="11894711" y="9131600"/>
            <a:ext cx="3760719" cy="85819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rcRect l="32065" t="57041" r="34516" b="31904"/>
          <a:stretch>
            <a:fillRect/>
          </a:stretch>
        </p:blipFill>
        <p:spPr>
          <a:xfrm>
            <a:off x="3741895" y="5116601"/>
            <a:ext cx="11142267" cy="2072113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862548" y="1038225"/>
            <a:ext cx="16562904" cy="1191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1"/>
              </a:lnSpc>
            </a:pPr>
            <a:r>
              <a:rPr lang="en-US" sz="7900">
                <a:solidFill>
                  <a:srgbClr val="FFFFFF"/>
                </a:solidFill>
                <a:latin typeface="TAN Headline"/>
              </a:rPr>
              <a:t>Thermoeletric generator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66612" y="2541205"/>
            <a:ext cx="4791059" cy="632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2"/>
              </a:lnSpc>
            </a:pPr>
            <a:r>
              <a:rPr lang="en-US" sz="4161" dirty="0">
                <a:solidFill>
                  <a:srgbClr val="FFFFFF"/>
                </a:solidFill>
                <a:latin typeface="TAN Headline"/>
              </a:rPr>
              <a:t>Area = Energy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C73C31-B339-AA8E-8110-36DDE3372FF4}"/>
              </a:ext>
            </a:extLst>
          </p:cNvPr>
          <p:cNvSpPr txBox="1"/>
          <p:nvPr/>
        </p:nvSpPr>
        <p:spPr>
          <a:xfrm>
            <a:off x="6748470" y="9736539"/>
            <a:ext cx="4791059" cy="551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2"/>
              </a:lnSpc>
            </a:pPr>
            <a:r>
              <a:rPr lang="en-US" dirty="0">
                <a:solidFill>
                  <a:srgbClr val="FFFFFF"/>
                </a:solidFill>
                <a:latin typeface="TAN Headline"/>
              </a:rPr>
              <a:t>Last 15s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A3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36011" y="2978585"/>
            <a:ext cx="12815979" cy="4348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199"/>
              </a:lnSpc>
            </a:pPr>
            <a:r>
              <a:rPr lang="en-US" sz="14453">
                <a:solidFill>
                  <a:srgbClr val="F1F2F4"/>
                </a:solidFill>
                <a:latin typeface="TAN Headline"/>
              </a:rPr>
              <a:t>Land Experiment</a:t>
            </a:r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A3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246412" y="334832"/>
            <a:ext cx="9617337" cy="961733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30385" y="3928699"/>
            <a:ext cx="7725448" cy="2611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20"/>
              </a:lnSpc>
            </a:pPr>
            <a:r>
              <a:rPr lang="en-US" sz="8672">
                <a:solidFill>
                  <a:srgbClr val="F1F2F4"/>
                </a:solidFill>
                <a:latin typeface="TAN Headline"/>
              </a:rPr>
              <a:t>Land Experiment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A3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214242" y="2604953"/>
            <a:ext cx="2766086" cy="158015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214242" y="5876171"/>
            <a:ext cx="2581062" cy="1544278"/>
          </a:xfrm>
          <a:prstGeom prst="rect">
            <a:avLst/>
          </a:prstGeom>
        </p:spPr>
      </p:pic>
      <p:pic>
        <p:nvPicPr>
          <p:cNvPr id="6" name="Imagem 5" descr="Uma imagem com gráfico&#10;&#10;Descrição gerada automaticamente">
            <a:extLst>
              <a:ext uri="{FF2B5EF4-FFF2-40B4-BE49-F238E27FC236}">
                <a16:creationId xmlns:a16="http://schemas.microsoft.com/office/drawing/2014/main" id="{4259C3B3-0578-D914-D24B-D95C1041B9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844" y="6382489"/>
            <a:ext cx="2358460" cy="1379478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5"/>
          <a:srcRect l="1523" t="11897" r="2133" b="2069"/>
          <a:stretch>
            <a:fillRect/>
          </a:stretch>
        </p:blipFill>
        <p:spPr>
          <a:xfrm>
            <a:off x="2715941" y="2494041"/>
            <a:ext cx="12856117" cy="676425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61188" y="1038225"/>
            <a:ext cx="16948940" cy="1114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6"/>
              </a:lnSpc>
            </a:pPr>
            <a:r>
              <a:rPr lang="en-US" sz="7400">
                <a:solidFill>
                  <a:srgbClr val="FFFFFF"/>
                </a:solidFill>
                <a:latin typeface="TAN Headline"/>
              </a:rPr>
              <a:t>Used Power VS Created Power</a:t>
            </a:r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A3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3488041"/>
            <a:ext cx="9302888" cy="53143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32065" t="30008" r="33338" b="61678"/>
          <a:stretch>
            <a:fillRect/>
          </a:stretch>
        </p:blipFill>
        <p:spPr>
          <a:xfrm>
            <a:off x="2473442" y="9344929"/>
            <a:ext cx="4393171" cy="59352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l="30559" t="38472" r="30204" b="52117"/>
          <a:stretch>
            <a:fillRect/>
          </a:stretch>
        </p:blipFill>
        <p:spPr>
          <a:xfrm>
            <a:off x="11252907" y="9344929"/>
            <a:ext cx="4982237" cy="67181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625246" y="4711321"/>
            <a:ext cx="6518912" cy="2952504"/>
            <a:chOff x="0" y="0"/>
            <a:chExt cx="1716915" cy="77761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16915" cy="777614"/>
            </a:xfrm>
            <a:custGeom>
              <a:avLst/>
              <a:gdLst/>
              <a:ahLst/>
              <a:cxnLst/>
              <a:rect l="l" t="t" r="r" b="b"/>
              <a:pathLst>
                <a:path w="1716915" h="777614">
                  <a:moveTo>
                    <a:pt x="0" y="0"/>
                  </a:moveTo>
                  <a:lnTo>
                    <a:pt x="1716915" y="0"/>
                  </a:lnTo>
                  <a:lnTo>
                    <a:pt x="1716915" y="777614"/>
                  </a:lnTo>
                  <a:lnTo>
                    <a:pt x="0" y="777614"/>
                  </a:lnTo>
                  <a:close/>
                </a:path>
              </a:pathLst>
            </a:custGeom>
            <a:solidFill>
              <a:srgbClr val="FF914D">
                <a:alpha val="58824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66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62548" y="1038225"/>
            <a:ext cx="16562904" cy="1191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1"/>
              </a:lnSpc>
            </a:pPr>
            <a:r>
              <a:rPr lang="en-US" sz="7900">
                <a:solidFill>
                  <a:srgbClr val="FFFFFF"/>
                </a:solidFill>
                <a:latin typeface="TAN Headline"/>
              </a:rPr>
              <a:t>Thermoeletric generator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66612" y="2541205"/>
            <a:ext cx="4791059" cy="632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2"/>
              </a:lnSpc>
            </a:pPr>
            <a:r>
              <a:rPr lang="en-US" sz="4161" dirty="0">
                <a:solidFill>
                  <a:srgbClr val="FFFFFF"/>
                </a:solidFill>
                <a:latin typeface="TAN Headline"/>
              </a:rPr>
              <a:t>Area = Energy</a:t>
            </a:r>
          </a:p>
        </p:txBody>
      </p:sp>
      <p:pic>
        <p:nvPicPr>
          <p:cNvPr id="15" name="Imagem 14" descr="Uma imagem com gráfico&#10;&#10;Descrição gerada automaticamente">
            <a:extLst>
              <a:ext uri="{FF2B5EF4-FFF2-40B4-BE49-F238E27FC236}">
                <a16:creationId xmlns:a16="http://schemas.microsoft.com/office/drawing/2014/main" id="{F177E065-1434-F413-9509-D1BDC1F42F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888" y="3485563"/>
            <a:ext cx="9085840" cy="531436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 l="34330" t="67353" r="34727" b="22589"/>
          <a:stretch>
            <a:fillRect/>
          </a:stretch>
        </p:blipFill>
        <p:spPr>
          <a:xfrm>
            <a:off x="5196533" y="5143500"/>
            <a:ext cx="7894933" cy="14427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3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5337863">
            <a:off x="8265722" y="1974108"/>
            <a:ext cx="10991119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827751" y="3538510"/>
            <a:ext cx="10893507" cy="3124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dirty="0">
                <a:solidFill>
                  <a:srgbClr val="FFFFFF"/>
                </a:solidFill>
                <a:latin typeface="TAN Headline"/>
              </a:rPr>
              <a:t>Final Conclusions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5300556">
            <a:off x="-671089" y="1352216"/>
            <a:ext cx="10991119" cy="8229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105676" y="428568"/>
            <a:ext cx="5660340" cy="566034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946923" y="6480430"/>
            <a:ext cx="2587498" cy="2587498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242" t="2405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5917586" y="8025284"/>
            <a:ext cx="2009047" cy="2009047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3"/>
              <a:stretch>
                <a:fillRect b="-29620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19050"/>
                  </a:moveTo>
                  <a:cubicBezTo>
                    <a:pt x="6054090" y="19050"/>
                    <a:pt x="6330950" y="295910"/>
                    <a:pt x="6330950" y="635000"/>
                  </a:cubicBezTo>
                  <a:lnTo>
                    <a:pt x="6330950" y="5715000"/>
                  </a:lnTo>
                  <a:cubicBezTo>
                    <a:pt x="6330950" y="6054090"/>
                    <a:pt x="6054090" y="6330950"/>
                    <a:pt x="5715000" y="6330950"/>
                  </a:cubicBezTo>
                  <a:lnTo>
                    <a:pt x="635000" y="6330950"/>
                  </a:lnTo>
                  <a:cubicBezTo>
                    <a:pt x="295910" y="6330950"/>
                    <a:pt x="19050" y="6054090"/>
                    <a:pt x="19050" y="5715000"/>
                  </a:cubicBezTo>
                  <a:lnTo>
                    <a:pt x="19050" y="635000"/>
                  </a:lnTo>
                  <a:cubicBezTo>
                    <a:pt x="19050" y="295910"/>
                    <a:pt x="295910" y="19050"/>
                    <a:pt x="635000" y="19050"/>
                  </a:cubicBezTo>
                  <a:lnTo>
                    <a:pt x="5715000" y="19050"/>
                  </a:lnTo>
                  <a:moveTo>
                    <a:pt x="5715000" y="0"/>
                  </a:moveTo>
                  <a:lnTo>
                    <a:pt x="635000" y="0"/>
                  </a:lnTo>
                  <a:cubicBezTo>
                    <a:pt x="284480" y="0"/>
                    <a:pt x="0" y="284480"/>
                    <a:pt x="0" y="635000"/>
                  </a:cubicBezTo>
                  <a:lnTo>
                    <a:pt x="0" y="5715000"/>
                  </a:lnTo>
                  <a:cubicBezTo>
                    <a:pt x="0" y="6065520"/>
                    <a:pt x="284480" y="6350000"/>
                    <a:pt x="635000" y="6350000"/>
                  </a:cubicBezTo>
                  <a:lnTo>
                    <a:pt x="5715000" y="6350000"/>
                  </a:lnTo>
                  <a:cubicBezTo>
                    <a:pt x="6065520" y="6350000"/>
                    <a:pt x="6350000" y="6065520"/>
                    <a:pt x="6350000" y="5715000"/>
                  </a:cubicBezTo>
                  <a:lnTo>
                    <a:pt x="6350000" y="635000"/>
                  </a:lnTo>
                  <a:cubicBezTo>
                    <a:pt x="6350000" y="284480"/>
                    <a:pt x="6065520" y="0"/>
                    <a:pt x="5715000" y="0"/>
                  </a:cubicBezTo>
                  <a:lnTo>
                    <a:pt x="5715000" y="0"/>
                  </a:lnTo>
                  <a:close/>
                </a:path>
              </a:pathLst>
            </a:custGeom>
            <a:solidFill>
              <a:srgbClr val="2F75B1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96327" y="9164161"/>
            <a:ext cx="870169" cy="870169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5521882" y="207537"/>
            <a:ext cx="7289933" cy="1462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1"/>
              </a:lnSpc>
            </a:pPr>
            <a:r>
              <a:rPr lang="en-US" sz="8501">
                <a:solidFill>
                  <a:srgbClr val="FFFFFF"/>
                </a:solidFill>
                <a:latin typeface="TAN Headline"/>
              </a:rPr>
              <a:t>Thank you!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9164161"/>
            <a:ext cx="470767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38"/>
              </a:lnSpc>
            </a:pPr>
            <a:r>
              <a:rPr lang="en-US" sz="2699" spc="134">
                <a:solidFill>
                  <a:srgbClr val="FFFFFF"/>
                </a:solidFill>
                <a:latin typeface="TT Hoves"/>
              </a:rPr>
              <a:t>Instagram: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-230064" y="9706829"/>
            <a:ext cx="4707673" cy="295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9"/>
              </a:lnSpc>
            </a:pPr>
            <a:r>
              <a:rPr lang="en-US" sz="1999" spc="99">
                <a:solidFill>
                  <a:srgbClr val="FFFFFF"/>
                </a:solidFill>
                <a:latin typeface="TT Hoves"/>
              </a:rPr>
              <a:t>@canacork</a:t>
            </a:r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75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27428" y="3390900"/>
            <a:ext cx="17233144" cy="5234940"/>
            <a:chOff x="0" y="0"/>
            <a:chExt cx="22977525" cy="697992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5917235" y="0"/>
              <a:ext cx="5234940" cy="6979921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11829910" y="0"/>
              <a:ext cx="5234940" cy="6979921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0" y="0"/>
              <a:ext cx="5234940" cy="6979921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7742585" y="0"/>
              <a:ext cx="5234940" cy="6979921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2673173" y="1038225"/>
            <a:ext cx="12941655" cy="1191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1"/>
              </a:lnSpc>
            </a:pPr>
            <a:r>
              <a:rPr lang="en-US" sz="7900" dirty="0">
                <a:solidFill>
                  <a:srgbClr val="FFFFFF"/>
                </a:solidFill>
                <a:latin typeface="TAN Headline"/>
              </a:rPr>
              <a:t>Our </a:t>
            </a:r>
            <a:r>
              <a:rPr lang="en-US" sz="7900" dirty="0" err="1">
                <a:solidFill>
                  <a:srgbClr val="FFFFFF"/>
                </a:solidFill>
                <a:latin typeface="TAN Headline"/>
              </a:rPr>
              <a:t>Cansat</a:t>
            </a:r>
            <a:endParaRPr lang="en-US" sz="7900" dirty="0">
              <a:solidFill>
                <a:srgbClr val="FFFFFF"/>
              </a:solidFill>
              <a:latin typeface="TAN Headline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124F8992-C759-2488-2BAD-4511100D061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241" y="3390900"/>
            <a:ext cx="3926205" cy="52349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75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/>
          <a:stretch>
            <a:fillRect/>
          </a:stretch>
        </p:blipFill>
        <p:spPr>
          <a:xfrm>
            <a:off x="2724816" y="2425793"/>
            <a:ext cx="3867457" cy="6832507"/>
          </a:xfrm>
          <a:prstGeom prst="rect">
            <a:avLst/>
          </a:prstGeom>
        </p:spPr>
      </p:pic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rcRect/>
          <a:stretch>
            <a:fillRect/>
          </a:stretch>
        </p:blipFill>
        <p:spPr>
          <a:xfrm>
            <a:off x="7209146" y="2425793"/>
            <a:ext cx="3867457" cy="6832507"/>
          </a:xfrm>
          <a:prstGeom prst="rect">
            <a:avLst/>
          </a:prstGeom>
        </p:spPr>
      </p:pic>
      <p:pic>
        <p:nvPicPr>
          <p:cNvPr id="4" name="Picture 4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rcRect/>
          <a:stretch>
            <a:fillRect/>
          </a:stretch>
        </p:blipFill>
        <p:spPr>
          <a:xfrm>
            <a:off x="11695727" y="2425793"/>
            <a:ext cx="3867457" cy="683250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673173" y="1038225"/>
            <a:ext cx="12941655" cy="1191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1"/>
              </a:lnSpc>
            </a:pPr>
            <a:r>
              <a:rPr lang="en-US" sz="7900" dirty="0">
                <a:solidFill>
                  <a:srgbClr val="FFFFFF"/>
                </a:solidFill>
                <a:latin typeface="TAN Headline"/>
              </a:rPr>
              <a:t>Tests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041555" y="9467850"/>
            <a:ext cx="3233978" cy="595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4000">
                <a:solidFill>
                  <a:srgbClr val="FFFFFF"/>
                </a:solidFill>
                <a:latin typeface="TAN Headline"/>
              </a:rPr>
              <a:t>Telemetry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391399" y="9467850"/>
            <a:ext cx="3867457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4000" dirty="0">
                <a:solidFill>
                  <a:srgbClr val="FFFFFF"/>
                </a:solidFill>
                <a:latin typeface="TAN Headline"/>
              </a:rPr>
              <a:t>Acceleration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012467" y="9467850"/>
            <a:ext cx="3233978" cy="595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4000">
                <a:solidFill>
                  <a:srgbClr val="FFFFFF"/>
                </a:solidFill>
                <a:latin typeface="TAN Headline"/>
              </a:rPr>
              <a:t>Parachute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>
        <p:push dir="u"/>
      </p:transition>
    </mc:Choice>
    <mc:Fallback>
      <p:transition spd="slow" advClick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56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0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9614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2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100000" mute="1">
                <p:cTn id="1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 mute="1">
                <p:cTn id="2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75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144000" y="3670300"/>
            <a:ext cx="6745461" cy="3089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03"/>
              </a:lnSpc>
            </a:pPr>
            <a:r>
              <a:rPr lang="en-US" sz="10255">
                <a:solidFill>
                  <a:srgbClr val="F1F2F4"/>
                </a:solidFill>
                <a:latin typeface="TAN Headline"/>
              </a:rPr>
              <a:t>Primary mission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346587" y="3707376"/>
            <a:ext cx="6511413" cy="7211961"/>
            <a:chOff x="0" y="0"/>
            <a:chExt cx="8681884" cy="961594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t="16930"/>
            <a:stretch>
              <a:fillRect/>
            </a:stretch>
          </p:blipFill>
          <p:spPr>
            <a:xfrm>
              <a:off x="0" y="0"/>
              <a:ext cx="8681884" cy="9615948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346587" y="-1087694"/>
            <a:ext cx="6511413" cy="4612558"/>
            <a:chOff x="0" y="0"/>
            <a:chExt cx="8681884" cy="615007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t="46871"/>
            <a:stretch>
              <a:fillRect/>
            </a:stretch>
          </p:blipFill>
          <p:spPr>
            <a:xfrm>
              <a:off x="0" y="0"/>
              <a:ext cx="8681884" cy="6150077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324" t="12930" r="1549" b="3303"/>
          <a:stretch>
            <a:fillRect/>
          </a:stretch>
        </p:blipFill>
        <p:spPr>
          <a:xfrm>
            <a:off x="8272060" y="3088818"/>
            <a:ext cx="10015940" cy="409496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368474" y="3939059"/>
            <a:ext cx="813264" cy="47431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l="3286" t="12930" r="2980" b="3303"/>
          <a:stretch>
            <a:fillRect/>
          </a:stretch>
        </p:blipFill>
        <p:spPr>
          <a:xfrm>
            <a:off x="0" y="3088818"/>
            <a:ext cx="8272060" cy="4109364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6473981" y="3939059"/>
            <a:ext cx="602250" cy="60225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000000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673173" y="1038225"/>
            <a:ext cx="12941655" cy="1191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1"/>
              </a:lnSpc>
            </a:pPr>
            <a:r>
              <a:rPr lang="en-US" sz="7900">
                <a:solidFill>
                  <a:srgbClr val="2F75B1"/>
                </a:solidFill>
                <a:latin typeface="TAN Headline"/>
              </a:rPr>
              <a:t>Temperature VS Time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267" t="12638" r="1395" b="4492"/>
          <a:stretch>
            <a:fillRect/>
          </a:stretch>
        </p:blipFill>
        <p:spPr>
          <a:xfrm>
            <a:off x="8170451" y="3222031"/>
            <a:ext cx="9946099" cy="401397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7698" t="12638" r="2805" b="4492"/>
          <a:stretch>
            <a:fillRect/>
          </a:stretch>
        </p:blipFill>
        <p:spPr>
          <a:xfrm>
            <a:off x="602802" y="3361264"/>
            <a:ext cx="7527892" cy="387474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l="3686" t="12642" r="2385" b="4462"/>
          <a:stretch>
            <a:fillRect/>
          </a:stretch>
        </p:blipFill>
        <p:spPr>
          <a:xfrm>
            <a:off x="0" y="3050990"/>
            <a:ext cx="8130695" cy="418501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673173" y="1038225"/>
            <a:ext cx="12941655" cy="1191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1"/>
              </a:lnSpc>
            </a:pPr>
            <a:r>
              <a:rPr lang="en-US" sz="7900">
                <a:solidFill>
                  <a:srgbClr val="2F75B1"/>
                </a:solidFill>
                <a:latin typeface="TAN Headline"/>
              </a:rPr>
              <a:t>Temperature VS Time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l="2874" t="3476" r="2490" b="3476"/>
          <a:stretch>
            <a:fillRect/>
          </a:stretch>
        </p:blipFill>
        <p:spPr>
          <a:xfrm>
            <a:off x="5366212" y="3735434"/>
            <a:ext cx="2288068" cy="136398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t="14951" r="2720" b="4005"/>
          <a:stretch>
            <a:fillRect/>
          </a:stretch>
        </p:blipFill>
        <p:spPr>
          <a:xfrm>
            <a:off x="0" y="2926481"/>
            <a:ext cx="8955413" cy="443403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014669" y="2926481"/>
            <a:ext cx="2981887" cy="298188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 l="3895" t="12613" r="1834" b="3725"/>
          <a:stretch>
            <a:fillRect/>
          </a:stretch>
        </p:blipFill>
        <p:spPr>
          <a:xfrm>
            <a:off x="9117338" y="2926481"/>
            <a:ext cx="9170662" cy="4462482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862548" y="1038225"/>
            <a:ext cx="16562904" cy="1114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6"/>
              </a:lnSpc>
            </a:pPr>
            <a:r>
              <a:rPr lang="en-US" sz="7400">
                <a:solidFill>
                  <a:srgbClr val="2F75B1"/>
                </a:solidFill>
                <a:latin typeface="TAN Headline"/>
              </a:rPr>
              <a:t>Pressure and Altitude VS Time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8082882" y="4263035"/>
            <a:ext cx="2431015" cy="308779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17"/>
              </a:lnSpc>
              <a:spcBef>
                <a:spcPct val="0"/>
              </a:spcBef>
            </a:pPr>
            <a:r>
              <a:rPr lang="en-US" sz="2031" dirty="0"/>
              <a:t>Altitude/m</a:t>
            </a:r>
          </a:p>
        </p:txBody>
      </p:sp>
      <p:sp>
        <p:nvSpPr>
          <p:cNvPr id="10" name="TextBox 10"/>
          <p:cNvSpPr txBox="1"/>
          <p:nvPr/>
        </p:nvSpPr>
        <p:spPr>
          <a:xfrm rot="-5400000">
            <a:off x="-769792" y="4263035"/>
            <a:ext cx="2431015" cy="308779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17"/>
              </a:lnSpc>
              <a:spcBef>
                <a:spcPct val="0"/>
              </a:spcBef>
            </a:pPr>
            <a:r>
              <a:rPr lang="en-US" sz="2031" dirty="0"/>
              <a:t>Altitude</a:t>
            </a:r>
            <a:r>
              <a:rPr lang="en-US" sz="2031" dirty="0">
                <a:latin typeface="+mj-lt"/>
              </a:rPr>
              <a:t>/m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414520" y="7114425"/>
            <a:ext cx="1435853" cy="212751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6"/>
              </a:lnSpc>
              <a:spcBef>
                <a:spcPct val="0"/>
              </a:spcBef>
            </a:pPr>
            <a:r>
              <a:rPr lang="en-US" sz="1400" dirty="0"/>
              <a:t>Altitude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821602" y="7114425"/>
            <a:ext cx="881068" cy="210892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6"/>
              </a:lnSpc>
              <a:spcBef>
                <a:spcPct val="0"/>
              </a:spcBef>
            </a:pPr>
            <a:r>
              <a:rPr lang="en-US" sz="1400" dirty="0"/>
              <a:t>Altitude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880347" y="7048500"/>
            <a:ext cx="1435853" cy="210892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6"/>
              </a:lnSpc>
              <a:spcBef>
                <a:spcPct val="0"/>
              </a:spcBef>
            </a:pPr>
            <a:r>
              <a:rPr lang="en-US" sz="1400" dirty="0"/>
              <a:t>Pressure</a:t>
            </a: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3030" r="2665" b="3363"/>
          <a:stretch>
            <a:fillRect/>
          </a:stretch>
        </p:blipFill>
        <p:spPr>
          <a:xfrm>
            <a:off x="0" y="2902608"/>
            <a:ext cx="8779360" cy="448178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13030" r="2718" b="3363"/>
          <a:stretch>
            <a:fillRect/>
          </a:stretch>
        </p:blipFill>
        <p:spPr>
          <a:xfrm>
            <a:off x="178259" y="2902608"/>
            <a:ext cx="8601101" cy="448178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62548" y="1038225"/>
            <a:ext cx="16562904" cy="1114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6"/>
              </a:lnSpc>
            </a:pPr>
            <a:r>
              <a:rPr lang="en-US" sz="7400">
                <a:solidFill>
                  <a:srgbClr val="2F75B1"/>
                </a:solidFill>
                <a:latin typeface="TAN Headline"/>
              </a:rPr>
              <a:t>Pressure and Altitude VS Time</a:t>
            </a:r>
          </a:p>
        </p:txBody>
      </p:sp>
      <p:sp>
        <p:nvSpPr>
          <p:cNvPr id="5" name="TextBox 5"/>
          <p:cNvSpPr txBox="1"/>
          <p:nvPr/>
        </p:nvSpPr>
        <p:spPr>
          <a:xfrm rot="-5400000">
            <a:off x="-574024" y="4413786"/>
            <a:ext cx="2431015" cy="308779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17"/>
              </a:lnSpc>
              <a:spcBef>
                <a:spcPct val="0"/>
              </a:spcBef>
            </a:pPr>
            <a:r>
              <a:rPr lang="en-US" sz="2031" dirty="0"/>
              <a:t>Altitude/m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l="3895" t="12613" r="1834" b="3725"/>
          <a:stretch>
            <a:fillRect/>
          </a:stretch>
        </p:blipFill>
        <p:spPr>
          <a:xfrm>
            <a:off x="9117338" y="2926481"/>
            <a:ext cx="9170662" cy="4462482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 rot="-5400000">
            <a:off x="8082882" y="4263035"/>
            <a:ext cx="2431015" cy="308779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17"/>
              </a:lnSpc>
              <a:spcBef>
                <a:spcPct val="0"/>
              </a:spcBef>
            </a:pPr>
            <a:r>
              <a:rPr lang="en-US" sz="2031" dirty="0"/>
              <a:t>Altitude/m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725400" y="7048500"/>
            <a:ext cx="881068" cy="212751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6"/>
              </a:lnSpc>
              <a:spcBef>
                <a:spcPct val="0"/>
              </a:spcBef>
            </a:pPr>
            <a:r>
              <a:rPr lang="en-US" sz="1400" dirty="0"/>
              <a:t>Altitude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868400" y="7048500"/>
            <a:ext cx="1435853" cy="212751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6"/>
              </a:lnSpc>
              <a:spcBef>
                <a:spcPct val="0"/>
              </a:spcBef>
            </a:pPr>
            <a:r>
              <a:rPr lang="en-US" sz="1400" dirty="0"/>
              <a:t>Pressure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A3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471917" y="3603463"/>
            <a:ext cx="8290174" cy="3089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03"/>
              </a:lnSpc>
            </a:pPr>
            <a:r>
              <a:rPr lang="en-US" sz="10255">
                <a:solidFill>
                  <a:srgbClr val="F1F2F4"/>
                </a:solidFill>
                <a:latin typeface="TAN Headline"/>
              </a:rPr>
              <a:t>Secondary mission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346587" y="3707376"/>
            <a:ext cx="6511413" cy="7211961"/>
            <a:chOff x="0" y="0"/>
            <a:chExt cx="8681884" cy="961594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t="8465" b="8465"/>
            <a:stretch>
              <a:fillRect/>
            </a:stretch>
          </p:blipFill>
          <p:spPr>
            <a:xfrm>
              <a:off x="0" y="0"/>
              <a:ext cx="8681884" cy="9615948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346587" y="-1087694"/>
            <a:ext cx="6511413" cy="4612558"/>
            <a:chOff x="0" y="0"/>
            <a:chExt cx="8681884" cy="615007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t="46871"/>
            <a:stretch>
              <a:fillRect/>
            </a:stretch>
          </p:blipFill>
          <p:spPr>
            <a:xfrm>
              <a:off x="0" y="0"/>
              <a:ext cx="8681884" cy="6150077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7453</TotalTime>
  <Words>104</Words>
  <Application>Microsoft Office PowerPoint</Application>
  <PresentationFormat>Personalizados</PresentationFormat>
  <Paragraphs>39</Paragraphs>
  <Slides>19</Slides>
  <Notes>1</Notes>
  <HiddenSlides>0</HiddenSlides>
  <MMClips>3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19</vt:i4>
      </vt:variant>
    </vt:vector>
  </HeadingPairs>
  <TitlesOfParts>
    <vt:vector size="25" baseType="lpstr">
      <vt:lpstr>TT Hoves Bold</vt:lpstr>
      <vt:lpstr>Calibri</vt:lpstr>
      <vt:lpstr>TT Hoves</vt:lpstr>
      <vt:lpstr>Arial</vt:lpstr>
      <vt:lpstr>TAN Headline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CanACork</dc:title>
  <cp:lastModifiedBy>Maria Pagara Oliveira</cp:lastModifiedBy>
  <cp:revision>3</cp:revision>
  <dcterms:created xsi:type="dcterms:W3CDTF">2006-08-16T00:00:00Z</dcterms:created>
  <dcterms:modified xsi:type="dcterms:W3CDTF">2023-05-04T18:36:16Z</dcterms:modified>
  <dc:identifier>DAFgXqvZGYs</dc:identifier>
</cp:coreProperties>
</file>

<file path=docProps/thumbnail.jpeg>
</file>